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71" r:id="rId2"/>
    <p:sldId id="267" r:id="rId3"/>
    <p:sldId id="278" r:id="rId4"/>
    <p:sldId id="268" r:id="rId5"/>
    <p:sldId id="264" r:id="rId6"/>
    <p:sldId id="272" r:id="rId7"/>
    <p:sldId id="260" r:id="rId8"/>
    <p:sldId id="256" r:id="rId9"/>
    <p:sldId id="270" r:id="rId10"/>
    <p:sldId id="259" r:id="rId11"/>
    <p:sldId id="273" r:id="rId12"/>
    <p:sldId id="282" r:id="rId13"/>
    <p:sldId id="279" r:id="rId14"/>
    <p:sldId id="283" r:id="rId15"/>
    <p:sldId id="276" r:id="rId16"/>
  </p:sldIdLst>
  <p:sldSz cx="12192000" cy="6858000"/>
  <p:notesSz cx="6858000" cy="9144000"/>
  <p:embeddedFontLst>
    <p:embeddedFont>
      <p:font typeface="나눔바른펜" panose="020B0600000101010101" charset="-127"/>
      <p:bold r:id="rId17"/>
    </p:embeddedFont>
    <p:embeddedFont>
      <p:font typeface="배달의민족 주아" panose="020B0600000101010101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5">
          <p15:clr>
            <a:srgbClr val="A4A3A4"/>
          </p15:clr>
        </p15:guide>
        <p15:guide id="2" orient="horz" pos="3905">
          <p15:clr>
            <a:srgbClr val="A4A3A4"/>
          </p15:clr>
        </p15:guide>
        <p15:guide id="3" pos="392">
          <p15:clr>
            <a:srgbClr val="A4A3A4"/>
          </p15:clr>
        </p15:guide>
        <p15:guide id="4" pos="4861">
          <p15:clr>
            <a:srgbClr val="A4A3A4"/>
          </p15:clr>
        </p15:guide>
        <p15:guide id="5" pos="50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0" y="108"/>
      </p:cViewPr>
      <p:guideLst>
        <p:guide orient="horz" pos="1025"/>
        <p:guide orient="horz" pos="3905"/>
        <p:guide pos="392"/>
        <p:guide pos="4861"/>
        <p:guide pos="508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BC6C-38B3-4B69-8E2F-C63F129893C4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7C0B-9647-4209-80D9-F8926B2B7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318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BC6C-38B3-4B69-8E2F-C63F129893C4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7C0B-9647-4209-80D9-F8926B2B7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723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BC6C-38B3-4B69-8E2F-C63F129893C4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7C0B-9647-4209-80D9-F8926B2B7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89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BC6C-38B3-4B69-8E2F-C63F129893C4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7C0B-9647-4209-80D9-F8926B2B7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086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BC6C-38B3-4B69-8E2F-C63F129893C4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7C0B-9647-4209-80D9-F8926B2B7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00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BC6C-38B3-4B69-8E2F-C63F129893C4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7C0B-9647-4209-80D9-F8926B2B7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882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BC6C-38B3-4B69-8E2F-C63F129893C4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7C0B-9647-4209-80D9-F8926B2B7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416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BC6C-38B3-4B69-8E2F-C63F129893C4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7C0B-9647-4209-80D9-F8926B2B7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62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BC6C-38B3-4B69-8E2F-C63F129893C4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7C0B-9647-4209-80D9-F8926B2B7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371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BC6C-38B3-4B69-8E2F-C63F129893C4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7C0B-9647-4209-80D9-F8926B2B7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0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4BC6C-38B3-4B69-8E2F-C63F129893C4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7C0B-9647-4209-80D9-F8926B2B7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749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4BC6C-38B3-4B69-8E2F-C63F129893C4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57C0B-9647-4209-80D9-F8926B2B7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419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gi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1412" y="0"/>
            <a:ext cx="5380587" cy="215223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8100" y="2152234"/>
            <a:ext cx="12118975" cy="4670840"/>
          </a:xfrm>
          <a:prstGeom prst="rect">
            <a:avLst/>
          </a:prstGeom>
          <a:solidFill>
            <a:schemeClr val="bg1"/>
          </a:solidFill>
          <a:ln w="76200">
            <a:gradFill>
              <a:gsLst>
                <a:gs pos="0">
                  <a:srgbClr val="E4F4F5">
                    <a:lumMod val="84000"/>
                  </a:srgbClr>
                </a:gs>
                <a:gs pos="22000">
                  <a:srgbClr val="58A08C"/>
                </a:gs>
                <a:gs pos="100000">
                  <a:srgbClr val="5A717E"/>
                </a:gs>
                <a:gs pos="71000">
                  <a:srgbClr val="F38E9E"/>
                </a:gs>
                <a:gs pos="48000">
                  <a:srgbClr val="FEDC9C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spc="-15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Info Update</a:t>
            </a:r>
            <a:endParaRPr lang="ko-KR" altLang="en-US" sz="1800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62485" y="3606636"/>
            <a:ext cx="66735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spc="-60" dirty="0">
                <a:solidFill>
                  <a:srgbClr val="7E95A3"/>
                </a:solidFill>
                <a:latin typeface="나눔바른펜" panose="020B0803000000000000" pitchFamily="50" charset="-127"/>
                <a:ea typeface="나눔바른펜" panose="020B0803000000000000" pitchFamily="50" charset="-127"/>
              </a:rPr>
              <a:t>“ MSG</a:t>
            </a:r>
            <a:r>
              <a:rPr lang="ko-KR" altLang="en-US" sz="6600" spc="-60" dirty="0">
                <a:solidFill>
                  <a:srgbClr val="7E95A3"/>
                </a:solidFill>
                <a:latin typeface="나눔바른펜" panose="020B0803000000000000" pitchFamily="50" charset="-127"/>
                <a:ea typeface="나눔바른펜" panose="020B0803000000000000" pitchFamily="50" charset="-127"/>
              </a:rPr>
              <a:t> </a:t>
            </a:r>
            <a:r>
              <a:rPr lang="ko-KR" altLang="en-US" sz="6600" spc="-60" dirty="0" err="1">
                <a:solidFill>
                  <a:srgbClr val="7E95A3"/>
                </a:solidFill>
                <a:latin typeface="나눔바른펜" panose="020B0803000000000000" pitchFamily="50" charset="-127"/>
                <a:ea typeface="나눔바른펜" panose="020B0803000000000000" pitchFamily="50" charset="-127"/>
              </a:rPr>
              <a:t>워너비</a:t>
            </a:r>
            <a:r>
              <a:rPr lang="ko-KR" altLang="en-US" sz="6600" spc="-60" dirty="0">
                <a:solidFill>
                  <a:srgbClr val="7E95A3"/>
                </a:solidFill>
                <a:latin typeface="나눔바른펜" panose="020B0803000000000000" pitchFamily="50" charset="-127"/>
                <a:ea typeface="나눔바른펜" panose="020B0803000000000000" pitchFamily="50" charset="-127"/>
              </a:rPr>
              <a:t> </a:t>
            </a:r>
            <a:r>
              <a:rPr lang="en-US" altLang="ko-KR" sz="6600" spc="-60" dirty="0">
                <a:solidFill>
                  <a:srgbClr val="7E95A3"/>
                </a:solidFill>
                <a:latin typeface="나눔바른펜" panose="020B0803000000000000" pitchFamily="50" charset="-127"/>
                <a:ea typeface="나눔바른펜" panose="020B0803000000000000" pitchFamily="50" charset="-127"/>
              </a:rPr>
              <a:t>”</a:t>
            </a:r>
          </a:p>
        </p:txBody>
      </p:sp>
      <p:sp>
        <p:nvSpPr>
          <p:cNvPr id="37" name="오각형 36"/>
          <p:cNvSpPr/>
          <p:nvPr/>
        </p:nvSpPr>
        <p:spPr>
          <a:xfrm rot="16200000" flipH="1" flipV="1">
            <a:off x="1041007" y="2588890"/>
            <a:ext cx="2788400" cy="2505619"/>
          </a:xfrm>
          <a:prstGeom prst="homePlate">
            <a:avLst/>
          </a:prstGeom>
          <a:solidFill>
            <a:srgbClr val="F38E9E"/>
          </a:solidFill>
          <a:ln>
            <a:noFill/>
          </a:ln>
          <a:effectLst>
            <a:outerShdw blurRad="38100" dist="25400" dir="3600000" algn="tl" rotWithShape="0">
              <a:srgbClr val="2C0C1B"/>
            </a:outerShdw>
          </a:effectLst>
          <a:scene3d>
            <a:camera prst="orthographicFront"/>
            <a:lightRig rig="threePt" dir="t"/>
          </a:scene3d>
          <a:sp3d>
            <a:bevelT w="88900" h="12700" prst="coolSlant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2475" y="231636"/>
            <a:ext cx="2695563" cy="173017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392" y="457972"/>
            <a:ext cx="3400026" cy="3396699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735382" y="438149"/>
            <a:ext cx="3401035" cy="3416521"/>
          </a:xfrm>
          <a:prstGeom prst="ellipse">
            <a:avLst/>
          </a:prstGeom>
          <a:noFill/>
          <a:ln w="50800">
            <a:solidFill>
              <a:srgbClr val="A9D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96751" y="2638182"/>
            <a:ext cx="2345197" cy="41529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6" y="3866888"/>
            <a:ext cx="1853345" cy="184724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2149DC-35A0-48AA-84A2-A3A020F832E6}"/>
              </a:ext>
            </a:extLst>
          </p:cNvPr>
          <p:cNvSpPr/>
          <p:nvPr/>
        </p:nvSpPr>
        <p:spPr>
          <a:xfrm>
            <a:off x="8902697" y="6052976"/>
            <a:ext cx="28632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000" spc="-60">
                <a:latin typeface="나눔바른펜" panose="020B0503000000000000" pitchFamily="50" charset="-127"/>
                <a:ea typeface="나눔바른펜" panose="020B0503000000000000" pitchFamily="50" charset="-127"/>
              </a:rPr>
              <a:t>김두열</a:t>
            </a:r>
            <a:r>
              <a:rPr lang="en-US" altLang="ko-KR" sz="2000" spc="-6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 </a:t>
            </a:r>
            <a:r>
              <a:rPr lang="ko-KR" altLang="en-US" sz="2000" spc="-6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유석현</a:t>
            </a:r>
            <a:r>
              <a:rPr lang="en-US" altLang="ko-KR" sz="2000" spc="-6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 spc="-6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이희진</a:t>
            </a:r>
            <a:r>
              <a:rPr lang="en-US" altLang="ko-KR" sz="2000" spc="-6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 spc="-6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최현호</a:t>
            </a:r>
            <a:r>
              <a:rPr lang="en-US" altLang="ko-KR" sz="2000" spc="-6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ko-KR" altLang="en-US" sz="2000" spc="-6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104DB-4CBB-4B1D-98EF-2F73A6E877FC}"/>
              </a:ext>
            </a:extLst>
          </p:cNvPr>
          <p:cNvSpPr txBox="1"/>
          <p:nvPr/>
        </p:nvSpPr>
        <p:spPr>
          <a:xfrm>
            <a:off x="5362077" y="2773411"/>
            <a:ext cx="1799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4784E-518D-4B9A-ABBE-A73E421BBBA3}"/>
              </a:ext>
            </a:extLst>
          </p:cNvPr>
          <p:cNvSpPr txBox="1"/>
          <p:nvPr/>
        </p:nvSpPr>
        <p:spPr>
          <a:xfrm>
            <a:off x="6650268" y="4719933"/>
            <a:ext cx="17995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60" dirty="0">
                <a:solidFill>
                  <a:srgbClr val="7E95A3"/>
                </a:solidFill>
                <a:latin typeface="나눔바른펜" panose="020B0803000000000000" pitchFamily="50" charset="-127"/>
                <a:ea typeface="나눔바른펜" panose="020B0803000000000000" pitchFamily="50" charset="-127"/>
              </a:rPr>
              <a:t>M</a:t>
            </a:r>
            <a:r>
              <a:rPr lang="en-US" altLang="ko-KR" sz="3200" spc="-6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ovie</a:t>
            </a:r>
            <a:r>
              <a:rPr lang="en-US" altLang="ko-KR" sz="3200" spc="-15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 </a:t>
            </a:r>
            <a:r>
              <a:rPr lang="en-US" altLang="ko-KR" sz="3200" spc="-60" dirty="0">
                <a:solidFill>
                  <a:srgbClr val="7E95A3"/>
                </a:solidFill>
                <a:latin typeface="나눔바른펜" panose="020B0803000000000000" pitchFamily="50" charset="-127"/>
                <a:ea typeface="나눔바른펜" panose="020B0803000000000000" pitchFamily="50" charset="-127"/>
              </a:rPr>
              <a:t>S</a:t>
            </a:r>
            <a:r>
              <a:rPr lang="en-US" altLang="ko-KR" sz="3200" spc="-6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earch</a:t>
            </a:r>
            <a:r>
              <a:rPr lang="en-US" altLang="ko-KR" sz="3200" spc="-15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 </a:t>
            </a:r>
            <a:r>
              <a:rPr lang="en-US" altLang="ko-KR" sz="3200" spc="-60" dirty="0">
                <a:solidFill>
                  <a:srgbClr val="7E95A3"/>
                </a:solidFill>
                <a:latin typeface="나눔바른펜" panose="020B0803000000000000" pitchFamily="50" charset="-127"/>
                <a:ea typeface="나눔바른펜" panose="020B0803000000000000" pitchFamily="50" charset="-127"/>
              </a:rPr>
              <a:t>G</a:t>
            </a:r>
            <a:r>
              <a:rPr lang="en-US" altLang="ko-KR" sz="3200" spc="-6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roup</a:t>
            </a:r>
            <a:endParaRPr lang="ko-KR" altLang="en-US" sz="3200" spc="-60" dirty="0"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891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25129" y="122722"/>
            <a:ext cx="11944952" cy="6612556"/>
          </a:xfrm>
          <a:prstGeom prst="rect">
            <a:avLst/>
          </a:prstGeom>
          <a:noFill/>
          <a:ln w="254000">
            <a:gradFill flip="none" rotWithShape="1">
              <a:gsLst>
                <a:gs pos="0">
                  <a:srgbClr val="BF955B"/>
                </a:gs>
                <a:gs pos="65000">
                  <a:srgbClr val="C39480"/>
                </a:gs>
                <a:gs pos="30000">
                  <a:srgbClr val="A66B49"/>
                </a:gs>
                <a:gs pos="100000">
                  <a:srgbClr val="040509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93119" y="651590"/>
            <a:ext cx="4357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Wish List </a:t>
            </a:r>
            <a:endParaRPr lang="ko-KR" altLang="en-US" sz="3200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43988" y="651590"/>
            <a:ext cx="513097" cy="584775"/>
            <a:chOff x="1624715" y="2366418"/>
            <a:chExt cx="513097" cy="58477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1624715" y="2374863"/>
              <a:ext cx="513097" cy="513097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33244" y="2366418"/>
              <a:ext cx="2831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endParaRPr lang="ko-KR" altLang="en-US" sz="32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16" name="직선 화살표 연결선 15"/>
          <p:cNvCxnSpPr/>
          <p:nvPr/>
        </p:nvCxnSpPr>
        <p:spPr>
          <a:xfrm>
            <a:off x="4405844" y="2384941"/>
            <a:ext cx="3287992" cy="0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4405844" y="3068715"/>
            <a:ext cx="3287992" cy="0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4405844" y="3752489"/>
            <a:ext cx="3287992" cy="0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4405844" y="4436263"/>
            <a:ext cx="3287992" cy="0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4405844" y="5803812"/>
            <a:ext cx="3287992" cy="0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4405844" y="5120037"/>
            <a:ext cx="3287992" cy="0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7828" y="0"/>
            <a:ext cx="4084171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3001" y="238225"/>
            <a:ext cx="7874830" cy="638155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54870" y="1751889"/>
            <a:ext cx="3336981" cy="4130770"/>
          </a:xfrm>
          <a:prstGeom prst="roundRect">
            <a:avLst>
              <a:gd name="adj" fmla="val 0"/>
            </a:avLst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89769" y="4361063"/>
            <a:ext cx="3067175" cy="427196"/>
          </a:xfrm>
          <a:prstGeom prst="roundRect">
            <a:avLst>
              <a:gd name="adj" fmla="val 11817"/>
            </a:avLst>
          </a:prstGeom>
          <a:solidFill>
            <a:srgbClr val="3D5498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60" dirty="0">
                <a:solidFill>
                  <a:schemeClr val="bg1"/>
                </a:solidFill>
                <a:latin typeface="나눔바른펜" panose="020B0803000000000000" pitchFamily="50" charset="-127"/>
                <a:ea typeface="나눔바른펜" panose="020B0803000000000000" pitchFamily="50" charset="-127"/>
              </a:rPr>
              <a:t>나의 위시리스트 목록</a:t>
            </a:r>
            <a:endParaRPr lang="en-US" altLang="ko-KR" sz="2000" spc="-60" dirty="0">
              <a:solidFill>
                <a:schemeClr val="bg1"/>
              </a:solidFill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89769" y="5314808"/>
            <a:ext cx="3067175" cy="442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6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(2) </a:t>
            </a:r>
            <a:r>
              <a:rPr lang="ko-KR" altLang="en-US" sz="2000" spc="-6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해제하기 기능 추가</a:t>
            </a:r>
            <a:endParaRPr lang="en-US" altLang="ko-KR" sz="2000" spc="-60" dirty="0"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89769" y="4920506"/>
            <a:ext cx="3067175" cy="442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6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(1)</a:t>
            </a:r>
            <a:r>
              <a:rPr lang="ko-KR" altLang="en-US" sz="2000" spc="-6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 위시리스트 추가 목록</a:t>
            </a:r>
            <a:endParaRPr lang="en-US" altLang="ko-KR" sz="2000" spc="-60" dirty="0"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27EC9EA-98C0-4811-B05E-8651650D8AD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198" y="1751889"/>
            <a:ext cx="3312653" cy="2516119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B10EA8A-8395-4C66-87CF-36B9A601A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396" y="1236365"/>
            <a:ext cx="3897526" cy="46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92170"/>
      </p:ext>
    </p:extLst>
  </p:cSld>
  <p:clrMapOvr>
    <a:masterClrMapping/>
  </p:clrMapOvr>
  <p:transition spd="med">
    <p:strips dir="l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25129" y="122722"/>
            <a:ext cx="11944952" cy="6612556"/>
          </a:xfrm>
          <a:prstGeom prst="rect">
            <a:avLst/>
          </a:prstGeom>
          <a:noFill/>
          <a:ln w="254000">
            <a:gradFill flip="none" rotWithShape="1">
              <a:gsLst>
                <a:gs pos="0">
                  <a:srgbClr val="432920">
                    <a:lumMod val="98000"/>
                    <a:lumOff val="2000"/>
                  </a:srgbClr>
                </a:gs>
                <a:gs pos="53000">
                  <a:srgbClr val="583223">
                    <a:lumMod val="84000"/>
                    <a:lumOff val="16000"/>
                  </a:srgbClr>
                </a:gs>
                <a:gs pos="76030">
                  <a:srgbClr val="271D1C"/>
                </a:gs>
                <a:gs pos="32648">
                  <a:srgbClr val="2A211C"/>
                </a:gs>
                <a:gs pos="100000">
                  <a:srgbClr val="4F2D23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4152" y="0"/>
            <a:ext cx="4117848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3001" y="238225"/>
            <a:ext cx="7874830" cy="638155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93119" y="651590"/>
            <a:ext cx="4357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Info Update</a:t>
            </a:r>
            <a:endParaRPr lang="ko-KR" altLang="en-US" sz="3200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43988" y="633302"/>
            <a:ext cx="513097" cy="584775"/>
            <a:chOff x="1624715" y="2348130"/>
            <a:chExt cx="513097" cy="58477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1624715" y="2374863"/>
              <a:ext cx="513097" cy="513097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33244" y="2348130"/>
              <a:ext cx="2831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endParaRPr lang="ko-KR" altLang="en-US" sz="32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19949" y="1658175"/>
            <a:ext cx="3674625" cy="4071560"/>
            <a:chOff x="5177719" y="2157769"/>
            <a:chExt cx="2622211" cy="3588832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5177719" y="2157769"/>
              <a:ext cx="2622211" cy="3588832"/>
            </a:xfrm>
            <a:prstGeom prst="roundRect">
              <a:avLst>
                <a:gd name="adj" fmla="val 6373"/>
              </a:avLst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232065" y="2222029"/>
              <a:ext cx="2509208" cy="3473922"/>
            </a:xfrm>
            <a:prstGeom prst="roundRect">
              <a:avLst>
                <a:gd name="adj" fmla="val 3815"/>
              </a:avLst>
            </a:prstGeom>
            <a:noFill/>
            <a:ln w="41275">
              <a:solidFill>
                <a:srgbClr val="532F21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169760" y="1658175"/>
            <a:ext cx="3829207" cy="4071560"/>
            <a:chOff x="5177719" y="2157769"/>
            <a:chExt cx="2622211" cy="3588832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5177719" y="2157769"/>
              <a:ext cx="2622211" cy="3588832"/>
            </a:xfrm>
            <a:prstGeom prst="roundRect">
              <a:avLst>
                <a:gd name="adj" fmla="val 6373"/>
              </a:avLst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5232065" y="2222029"/>
              <a:ext cx="2509208" cy="3473922"/>
            </a:xfrm>
            <a:prstGeom prst="roundRect">
              <a:avLst>
                <a:gd name="adj" fmla="val 3815"/>
              </a:avLst>
            </a:prstGeom>
            <a:noFill/>
            <a:ln w="41275">
              <a:solidFill>
                <a:srgbClr val="532F21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81914C80-43F5-42E4-928D-FC946D5D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50" y="1731079"/>
            <a:ext cx="3541691" cy="39411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9CAE4-8C3A-409D-A122-2A16F56B8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446" y="1731079"/>
            <a:ext cx="3749787" cy="39411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8F26DD1-A45E-4BB6-B0FF-F4A78DAEA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49" y="1309269"/>
            <a:ext cx="7239000" cy="32385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57" y="4218311"/>
            <a:ext cx="3469779" cy="263968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9B4B5F9-32EC-4F96-93EE-8A1C0F5AFE0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421" y="238224"/>
            <a:ext cx="4093580" cy="638155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2309081"/>
      </p:ext>
    </p:extLst>
  </p:cSld>
  <p:clrMapOvr>
    <a:masterClrMapping/>
  </p:clrMapOvr>
  <p:transition spd="med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25129" y="122722"/>
            <a:ext cx="11944952" cy="6612556"/>
          </a:xfrm>
          <a:prstGeom prst="rect">
            <a:avLst/>
          </a:prstGeom>
          <a:noFill/>
          <a:ln w="254000">
            <a:gradFill flip="none" rotWithShape="1">
              <a:gsLst>
                <a:gs pos="0">
                  <a:srgbClr val="BF955B"/>
                </a:gs>
                <a:gs pos="65000">
                  <a:srgbClr val="C39480"/>
                </a:gs>
                <a:gs pos="30000">
                  <a:srgbClr val="A66B49"/>
                </a:gs>
                <a:gs pos="100000">
                  <a:srgbClr val="040509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93119" y="651590"/>
            <a:ext cx="4357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Improvement</a:t>
            </a:r>
            <a:endParaRPr lang="ko-KR" altLang="en-US" sz="3200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43988" y="651590"/>
            <a:ext cx="513097" cy="584775"/>
            <a:chOff x="1624715" y="2366418"/>
            <a:chExt cx="513097" cy="58477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1624715" y="2374863"/>
              <a:ext cx="513097" cy="513097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33244" y="2366418"/>
              <a:ext cx="2831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endParaRPr lang="ko-KR" altLang="en-US" sz="32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16" name="직선 화살표 연결선 15"/>
          <p:cNvCxnSpPr/>
          <p:nvPr/>
        </p:nvCxnSpPr>
        <p:spPr>
          <a:xfrm>
            <a:off x="4405844" y="2384941"/>
            <a:ext cx="3287992" cy="0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4405844" y="3068715"/>
            <a:ext cx="3287992" cy="0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4405844" y="3752489"/>
            <a:ext cx="3287992" cy="0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4405844" y="4436263"/>
            <a:ext cx="3287992" cy="0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4405844" y="5803812"/>
            <a:ext cx="3287992" cy="0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4405844" y="5120037"/>
            <a:ext cx="3287992" cy="0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7828" y="0"/>
            <a:ext cx="4084171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3001" y="238225"/>
            <a:ext cx="7874830" cy="638155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54870" y="1982571"/>
            <a:ext cx="3336981" cy="3900088"/>
          </a:xfrm>
          <a:prstGeom prst="roundRect">
            <a:avLst>
              <a:gd name="adj" fmla="val 0"/>
            </a:avLst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89766" y="5286798"/>
            <a:ext cx="3067175" cy="427196"/>
          </a:xfrm>
          <a:prstGeom prst="roundRect">
            <a:avLst>
              <a:gd name="adj" fmla="val 11817"/>
            </a:avLst>
          </a:prstGeom>
          <a:solidFill>
            <a:srgbClr val="3D5498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60" dirty="0">
                <a:solidFill>
                  <a:schemeClr val="bg1"/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적용된 코드</a:t>
            </a:r>
            <a:endParaRPr lang="en-US" altLang="ko-KR" sz="2000" spc="-60" dirty="0">
              <a:solidFill>
                <a:schemeClr val="bg1"/>
              </a:solidFill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BE6C0E-D652-48B0-9ADA-FD99F99CD709}"/>
              </a:ext>
            </a:extLst>
          </p:cNvPr>
          <p:cNvSpPr txBox="1"/>
          <p:nvPr/>
        </p:nvSpPr>
        <p:spPr>
          <a:xfrm>
            <a:off x="4413720" y="1898810"/>
            <a:ext cx="32879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상세페이지 연관영화도 함께 개시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E1015-EE8B-4709-92DD-2E7E4D849C76}"/>
              </a:ext>
            </a:extLst>
          </p:cNvPr>
          <p:cNvSpPr txBox="1"/>
          <p:nvPr/>
        </p:nvSpPr>
        <p:spPr>
          <a:xfrm>
            <a:off x="4405842" y="2516697"/>
            <a:ext cx="3287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서로 독립된 </a:t>
            </a:r>
            <a:r>
              <a:rPr lang="en-US" altLang="ko-KR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DB </a:t>
            </a:r>
            <a:r>
              <a:rPr lang="ko-KR" altLang="en-US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테이블</a:t>
            </a:r>
            <a:r>
              <a:rPr lang="en-US" altLang="ko-KR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, </a:t>
            </a:r>
            <a:r>
              <a:rPr lang="ko-KR" altLang="en-US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컨트롤러에 </a:t>
            </a:r>
            <a:endParaRPr lang="en-US" altLang="ko-KR" sz="1600" dirty="0"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  <a:p>
            <a:r>
              <a:rPr lang="en-US" altLang="ko-KR" sz="1600" dirty="0" err="1">
                <a:latin typeface="나눔바른펜" panose="020B0803000000000000" pitchFamily="50" charset="-127"/>
                <a:ea typeface="나눔바른펜" panose="020B0803000000000000" pitchFamily="50" charset="-127"/>
              </a:rPr>
              <a:t>jsp</a:t>
            </a:r>
            <a:r>
              <a:rPr lang="ko-KR" altLang="en-US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로 </a:t>
            </a:r>
            <a:r>
              <a:rPr lang="en-US" altLang="ko-KR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2</a:t>
            </a:r>
            <a:r>
              <a:rPr lang="ko-KR" altLang="en-US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개의 </a:t>
            </a:r>
            <a:r>
              <a:rPr lang="en-US" altLang="ko-KR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model</a:t>
            </a:r>
            <a:r>
              <a:rPr lang="ko-KR" altLang="en-US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을 전달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BE2973-36F1-4891-BB92-B3E5FA316093}"/>
              </a:ext>
            </a:extLst>
          </p:cNvPr>
          <p:cNvSpPr txBox="1"/>
          <p:nvPr/>
        </p:nvSpPr>
        <p:spPr>
          <a:xfrm>
            <a:off x="4405842" y="3199117"/>
            <a:ext cx="3287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오브젝트형식 리스트를 새로 생성 </a:t>
            </a:r>
            <a:endParaRPr lang="en-US" altLang="ko-KR" sz="1600" dirty="0"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  <a:p>
            <a:r>
              <a:rPr lang="en-US" altLang="ko-KR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(ex: list)</a:t>
            </a:r>
            <a:endParaRPr lang="ko-KR" altLang="en-US" sz="1600" dirty="0"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16E484-A5D1-4F4D-A6DE-CD79216E69F4}"/>
              </a:ext>
            </a:extLst>
          </p:cNvPr>
          <p:cNvSpPr txBox="1"/>
          <p:nvPr/>
        </p:nvSpPr>
        <p:spPr>
          <a:xfrm>
            <a:off x="4405842" y="3851488"/>
            <a:ext cx="3287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list</a:t>
            </a:r>
            <a:r>
              <a:rPr lang="ko-KR" altLang="en-US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에 상세결과</a:t>
            </a:r>
            <a:r>
              <a:rPr lang="en-US" altLang="ko-KR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, </a:t>
            </a:r>
            <a:r>
              <a:rPr lang="ko-KR" altLang="en-US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연관영화가 담긴 </a:t>
            </a:r>
            <a:endParaRPr lang="en-US" altLang="ko-KR" sz="1600" dirty="0"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  <a:p>
            <a:r>
              <a:rPr lang="ko-KR" altLang="en-US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리스트 목록 </a:t>
            </a:r>
            <a:r>
              <a:rPr lang="en-US" altLang="ko-KR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add </a:t>
            </a:r>
            <a:r>
              <a:rPr lang="ko-KR" altLang="en-US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후 </a:t>
            </a:r>
            <a:r>
              <a:rPr lang="en-US" altLang="ko-KR" sz="1600" dirty="0" err="1">
                <a:latin typeface="나눔바른펜" panose="020B0803000000000000" pitchFamily="50" charset="-127"/>
                <a:ea typeface="나눔바른펜" panose="020B0803000000000000" pitchFamily="50" charset="-127"/>
              </a:rPr>
              <a:t>jsp</a:t>
            </a:r>
            <a:r>
              <a:rPr lang="ko-KR" altLang="en-US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 </a:t>
            </a:r>
            <a:r>
              <a:rPr lang="en-US" altLang="ko-KR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return</a:t>
            </a:r>
            <a:endParaRPr lang="ko-KR" altLang="en-US" sz="1600" dirty="0"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52BCE2-59A4-4C71-AEA7-4F59D731C249}"/>
              </a:ext>
            </a:extLst>
          </p:cNvPr>
          <p:cNvSpPr txBox="1"/>
          <p:nvPr/>
        </p:nvSpPr>
        <p:spPr>
          <a:xfrm>
            <a:off x="4413720" y="4547124"/>
            <a:ext cx="3287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혹은</a:t>
            </a:r>
            <a:r>
              <a:rPr lang="en-US" altLang="ko-KR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,</a:t>
            </a:r>
          </a:p>
          <a:p>
            <a:r>
              <a:rPr lang="en-US" altLang="ko-KR" sz="1600" dirty="0" err="1">
                <a:latin typeface="나눔바른펜" panose="020B0803000000000000" pitchFamily="50" charset="-127"/>
                <a:ea typeface="나눔바른펜" panose="020B0803000000000000" pitchFamily="50" charset="-127"/>
              </a:rPr>
              <a:t>modelAndView</a:t>
            </a:r>
            <a:r>
              <a:rPr lang="en-US" altLang="ko-KR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 </a:t>
            </a:r>
            <a:r>
              <a:rPr lang="ko-KR" altLang="en-US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선언 시 저장 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17E147-8D05-4F56-AD5C-360EAF4DE687}"/>
              </a:ext>
            </a:extLst>
          </p:cNvPr>
          <p:cNvSpPr txBox="1"/>
          <p:nvPr/>
        </p:nvSpPr>
        <p:spPr>
          <a:xfrm>
            <a:off x="4452004" y="5242760"/>
            <a:ext cx="3287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나눔바른펜" panose="020B0803000000000000" pitchFamily="50" charset="-127"/>
                <a:ea typeface="나눔바른펜" panose="020B0803000000000000" pitchFamily="50" charset="-127"/>
              </a:rPr>
              <a:t>mv.addObject</a:t>
            </a:r>
            <a:r>
              <a:rPr lang="ko-KR" altLang="en-US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 다른 하나를 추가로 담는 방법 </a:t>
            </a:r>
            <a:r>
              <a:rPr lang="en-US" altLang="ko-KR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find(</a:t>
            </a:r>
            <a:r>
              <a:rPr lang="ko-KR" altLang="en-US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현재 </a:t>
            </a:r>
            <a:r>
              <a:rPr lang="ko-KR" altLang="en-US" sz="1600" dirty="0" err="1">
                <a:latin typeface="나눔바른펜" panose="020B0803000000000000" pitchFamily="50" charset="-127"/>
                <a:ea typeface="나눔바른펜" panose="020B0803000000000000" pitchFamily="50" charset="-127"/>
              </a:rPr>
              <a:t>사용중</a:t>
            </a:r>
            <a:r>
              <a:rPr lang="en-US" altLang="ko-KR" sz="160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)</a:t>
            </a:r>
            <a:endParaRPr lang="ko-KR" altLang="en-US" sz="1600" dirty="0"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9BD5278-261D-4C75-92F1-04E205BB8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07" y="2016196"/>
            <a:ext cx="3297695" cy="32895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DD5B90-E118-4F44-94AE-2951741C4D2D}"/>
              </a:ext>
            </a:extLst>
          </p:cNvPr>
          <p:cNvSpPr txBox="1"/>
          <p:nvPr/>
        </p:nvSpPr>
        <p:spPr>
          <a:xfrm>
            <a:off x="789766" y="3014451"/>
            <a:ext cx="208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controller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27CFD4-E74A-4660-AF8E-886B5C20CC98}"/>
              </a:ext>
            </a:extLst>
          </p:cNvPr>
          <p:cNvSpPr txBox="1"/>
          <p:nvPr/>
        </p:nvSpPr>
        <p:spPr>
          <a:xfrm>
            <a:off x="789766" y="4547124"/>
            <a:ext cx="208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jsp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440919"/>
      </p:ext>
    </p:extLst>
  </p:cSld>
  <p:clrMapOvr>
    <a:masterClrMapping/>
  </p:clrMapOvr>
  <p:transition spd="med">
    <p:strips dir="l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25129" y="122722"/>
            <a:ext cx="11944952" cy="6612556"/>
          </a:xfrm>
          <a:prstGeom prst="rect">
            <a:avLst/>
          </a:prstGeom>
          <a:noFill/>
          <a:ln w="254000">
            <a:gradFill flip="none" rotWithShape="1">
              <a:gsLst>
                <a:gs pos="0">
                  <a:srgbClr val="242931"/>
                </a:gs>
                <a:gs pos="66000">
                  <a:srgbClr val="006293"/>
                </a:gs>
                <a:gs pos="35000">
                  <a:srgbClr val="B8997C"/>
                </a:gs>
                <a:gs pos="93000">
                  <a:srgbClr val="466959"/>
                </a:gs>
                <a:gs pos="100000">
                  <a:srgbClr val="02939E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93119" y="651590"/>
            <a:ext cx="4357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Improvement</a:t>
            </a:r>
            <a:endParaRPr lang="ko-KR" altLang="en-US" sz="3200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43988" y="651590"/>
            <a:ext cx="513097" cy="584775"/>
            <a:chOff x="1624715" y="2366418"/>
            <a:chExt cx="513097" cy="58477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1624715" y="2374863"/>
              <a:ext cx="513097" cy="513097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33244" y="2366418"/>
              <a:ext cx="2831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endParaRPr lang="ko-KR" altLang="en-US" sz="32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16" name="직선 화살표 연결선 15"/>
          <p:cNvCxnSpPr/>
          <p:nvPr/>
        </p:nvCxnSpPr>
        <p:spPr>
          <a:xfrm>
            <a:off x="4405844" y="2384941"/>
            <a:ext cx="3287992" cy="0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4405844" y="3068715"/>
            <a:ext cx="3287992" cy="0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4405844" y="3752489"/>
            <a:ext cx="3287992" cy="0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4405844" y="4436263"/>
            <a:ext cx="3287992" cy="0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4405844" y="5803812"/>
            <a:ext cx="3287992" cy="0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654870" y="1982571"/>
            <a:ext cx="3336981" cy="3900088"/>
          </a:xfrm>
          <a:prstGeom prst="roundRect">
            <a:avLst>
              <a:gd name="adj" fmla="val 0"/>
            </a:avLst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4405844" y="5120037"/>
            <a:ext cx="3287992" cy="0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701" r="13975"/>
          <a:stretch/>
        </p:blipFill>
        <p:spPr>
          <a:xfrm>
            <a:off x="8130829" y="0"/>
            <a:ext cx="4061172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3001" y="238225"/>
            <a:ext cx="7874830" cy="638155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93992802-1652-436F-AB98-E1156F80F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68" y="1982569"/>
            <a:ext cx="3336981" cy="39000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12FEB9-E96F-446D-96C4-41B0A1A77625}"/>
              </a:ext>
            </a:extLst>
          </p:cNvPr>
          <p:cNvSpPr txBox="1"/>
          <p:nvPr/>
        </p:nvSpPr>
        <p:spPr>
          <a:xfrm>
            <a:off x="4405841" y="2521538"/>
            <a:ext cx="328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크기와 위치를 쉽게 조절할 수 없어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F7C033-1C71-49B7-954E-D28E1A2FA88F}"/>
              </a:ext>
            </a:extLst>
          </p:cNvPr>
          <p:cNvSpPr txBox="1"/>
          <p:nvPr/>
        </p:nvSpPr>
        <p:spPr>
          <a:xfrm>
            <a:off x="4405841" y="1837764"/>
            <a:ext cx="328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실시간 검색어 순위 테이블의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B12F0-F173-4055-88B8-56CE46946658}"/>
              </a:ext>
            </a:extLst>
          </p:cNvPr>
          <p:cNvSpPr txBox="1"/>
          <p:nvPr/>
        </p:nvSpPr>
        <p:spPr>
          <a:xfrm>
            <a:off x="4405840" y="3205312"/>
            <a:ext cx="328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최종 프로젝트 </a:t>
            </a:r>
            <a:r>
              <a:rPr lang="ko-KR" altLang="en-US" dirty="0" err="1">
                <a:latin typeface="나눔바른펜" panose="020B0803000000000000" pitchFamily="50" charset="-127"/>
                <a:ea typeface="나눔바른펜" panose="020B0803000000000000" pitchFamily="50" charset="-127"/>
              </a:rPr>
              <a:t>크롤링</a:t>
            </a:r>
            <a:r>
              <a:rPr lang="ko-KR" altLang="en-US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 데이터를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BBA581-CCBC-44BE-88D7-58B9A7D50A44}"/>
              </a:ext>
            </a:extLst>
          </p:cNvPr>
          <p:cNvSpPr txBox="1"/>
          <p:nvPr/>
        </p:nvSpPr>
        <p:spPr>
          <a:xfrm>
            <a:off x="4405839" y="3930335"/>
            <a:ext cx="328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이용할 시 테이블의 크기와 위치에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3B7153-BF05-4D4A-8D89-5DADC1EB2941}"/>
              </a:ext>
            </a:extLst>
          </p:cNvPr>
          <p:cNvSpPr txBox="1"/>
          <p:nvPr/>
        </p:nvSpPr>
        <p:spPr>
          <a:xfrm>
            <a:off x="4405838" y="4593484"/>
            <a:ext cx="328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대해 조금 더 공부해 더 나은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6D3DAF-A375-4213-8618-02A3E1378489}"/>
              </a:ext>
            </a:extLst>
          </p:cNvPr>
          <p:cNvSpPr txBox="1"/>
          <p:nvPr/>
        </p:nvSpPr>
        <p:spPr>
          <a:xfrm>
            <a:off x="4405837" y="5277257"/>
            <a:ext cx="328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Front-end</a:t>
            </a:r>
            <a:r>
              <a:rPr lang="ko-KR" altLang="en-US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 구성 완성이 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34284"/>
      </p:ext>
    </p:extLst>
  </p:cSld>
  <p:clrMapOvr>
    <a:masterClrMapping/>
  </p:clrMapOvr>
  <p:transition spd="med">
    <p:strips dir="l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25129" y="122722"/>
            <a:ext cx="11944952" cy="6612556"/>
          </a:xfrm>
          <a:prstGeom prst="rect">
            <a:avLst/>
          </a:prstGeom>
          <a:noFill/>
          <a:ln w="254000">
            <a:gradFill flip="none" rotWithShape="1">
              <a:gsLst>
                <a:gs pos="8000">
                  <a:srgbClr val="0A8CBE"/>
                </a:gs>
                <a:gs pos="76000">
                  <a:srgbClr val="E1CCB7"/>
                </a:gs>
                <a:gs pos="55000">
                  <a:srgbClr val="D8E8E8"/>
                </a:gs>
                <a:gs pos="30000">
                  <a:srgbClr val="6CC3E6"/>
                </a:gs>
                <a:gs pos="98000">
                  <a:srgbClr val="998B5F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7830" y="-1"/>
            <a:ext cx="4084169" cy="68580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1709C8-3998-44F1-AD0A-446F50382FE9}"/>
              </a:ext>
            </a:extLst>
          </p:cNvPr>
          <p:cNvSpPr txBox="1"/>
          <p:nvPr/>
        </p:nvSpPr>
        <p:spPr>
          <a:xfrm>
            <a:off x="1393119" y="651590"/>
            <a:ext cx="4357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Improvement</a:t>
            </a:r>
            <a:endParaRPr lang="ko-KR" altLang="en-US" sz="3200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92EED8D-69BA-4285-B71B-975377A37196}"/>
              </a:ext>
            </a:extLst>
          </p:cNvPr>
          <p:cNvGrpSpPr/>
          <p:nvPr/>
        </p:nvGrpSpPr>
        <p:grpSpPr>
          <a:xfrm>
            <a:off x="643988" y="651590"/>
            <a:ext cx="513097" cy="584775"/>
            <a:chOff x="1624715" y="2366418"/>
            <a:chExt cx="513097" cy="584775"/>
          </a:xfrm>
        </p:grpSpPr>
        <p:sp>
          <p:nvSpPr>
            <p:cNvPr id="25" name="모서리가 둥근 직사각형 9">
              <a:extLst>
                <a:ext uri="{FF2B5EF4-FFF2-40B4-BE49-F238E27FC236}">
                  <a16:creationId xmlns:a16="http://schemas.microsoft.com/office/drawing/2014/main" id="{44B32BB7-12CF-46AD-ACBA-88518F155D25}"/>
                </a:ext>
              </a:extLst>
            </p:cNvPr>
            <p:cNvSpPr/>
            <p:nvPr/>
          </p:nvSpPr>
          <p:spPr>
            <a:xfrm>
              <a:off x="1624715" y="2374863"/>
              <a:ext cx="513097" cy="513097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165022-9A40-401F-A8FB-5D29EA491CC5}"/>
                </a:ext>
              </a:extLst>
            </p:cNvPr>
            <p:cNvSpPr txBox="1"/>
            <p:nvPr/>
          </p:nvSpPr>
          <p:spPr>
            <a:xfrm>
              <a:off x="1733244" y="2366418"/>
              <a:ext cx="2831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endParaRPr lang="ko-KR" altLang="en-US" sz="32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B3A46EE-8543-40CA-A4AF-6A91F1B7E8C3}"/>
              </a:ext>
            </a:extLst>
          </p:cNvPr>
          <p:cNvCxnSpPr/>
          <p:nvPr/>
        </p:nvCxnSpPr>
        <p:spPr>
          <a:xfrm>
            <a:off x="4405844" y="2384941"/>
            <a:ext cx="3287992" cy="0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DE3046C-26F5-4AC9-86A3-D50C64A6A2AE}"/>
              </a:ext>
            </a:extLst>
          </p:cNvPr>
          <p:cNvCxnSpPr/>
          <p:nvPr/>
        </p:nvCxnSpPr>
        <p:spPr>
          <a:xfrm>
            <a:off x="4405844" y="3068715"/>
            <a:ext cx="3287992" cy="0"/>
          </a:xfrm>
          <a:prstGeom prst="straightConnector1">
            <a:avLst/>
          </a:prstGeom>
          <a:ln w="158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EE53EB-C60F-4BC1-BC64-5817FDD2E43C}"/>
              </a:ext>
            </a:extLst>
          </p:cNvPr>
          <p:cNvSpPr/>
          <p:nvPr/>
        </p:nvSpPr>
        <p:spPr>
          <a:xfrm>
            <a:off x="233001" y="238225"/>
            <a:ext cx="7874830" cy="638155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4">
            <a:extLst>
              <a:ext uri="{FF2B5EF4-FFF2-40B4-BE49-F238E27FC236}">
                <a16:creationId xmlns:a16="http://schemas.microsoft.com/office/drawing/2014/main" id="{7E5092D1-0A3B-46E9-B900-CA5B48D58546}"/>
              </a:ext>
            </a:extLst>
          </p:cNvPr>
          <p:cNvSpPr/>
          <p:nvPr/>
        </p:nvSpPr>
        <p:spPr>
          <a:xfrm>
            <a:off x="654870" y="1982571"/>
            <a:ext cx="3336981" cy="3900088"/>
          </a:xfrm>
          <a:prstGeom prst="roundRect">
            <a:avLst>
              <a:gd name="adj" fmla="val 0"/>
            </a:avLst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DC7FE07-A781-44DE-BD22-B0F1DB843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26" y="2013882"/>
            <a:ext cx="3312917" cy="384250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8B2C32D-7E09-454A-9F5D-35975ECCBF2E}"/>
              </a:ext>
            </a:extLst>
          </p:cNvPr>
          <p:cNvSpPr txBox="1"/>
          <p:nvPr/>
        </p:nvSpPr>
        <p:spPr>
          <a:xfrm>
            <a:off x="4354996" y="1958829"/>
            <a:ext cx="3488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6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영화 이름 구현</a:t>
            </a:r>
          </a:p>
          <a:p>
            <a:endParaRPr lang="ko-KR" altLang="en-US" spc="-6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8FFDAC-F05C-46B9-A5A0-B219E4AA7C57}"/>
              </a:ext>
            </a:extLst>
          </p:cNvPr>
          <p:cNvSpPr txBox="1"/>
          <p:nvPr/>
        </p:nvSpPr>
        <p:spPr>
          <a:xfrm>
            <a:off x="4354996" y="2633803"/>
            <a:ext cx="3488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6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상세페이지 링크 연결 계획</a:t>
            </a:r>
          </a:p>
          <a:p>
            <a:endParaRPr lang="ko-KR" altLang="en-US" spc="-6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6744F1C-6755-4140-AB5B-7DE9743AD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996" y="3590277"/>
            <a:ext cx="3469779" cy="263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87316"/>
      </p:ext>
    </p:extLst>
  </p:cSld>
  <p:clrMapOvr>
    <a:masterClrMapping/>
  </p:clrMapOvr>
  <p:transition spd="med">
    <p:strips dir="l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671088" y="1478555"/>
            <a:ext cx="7072850" cy="4542600"/>
          </a:xfrm>
          <a:prstGeom prst="roundRect">
            <a:avLst>
              <a:gd name="adj" fmla="val 4737"/>
            </a:avLst>
          </a:prstGeom>
          <a:solidFill>
            <a:schemeClr val="bg1">
              <a:lumMod val="95000"/>
            </a:schemeClr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25129" y="122722"/>
            <a:ext cx="11944952" cy="6612556"/>
          </a:xfrm>
          <a:prstGeom prst="rect">
            <a:avLst/>
          </a:prstGeom>
          <a:noFill/>
          <a:ln w="254000">
            <a:gradFill flip="none" rotWithShape="1">
              <a:gsLst>
                <a:gs pos="0">
                  <a:srgbClr val="0F83B4"/>
                </a:gs>
                <a:gs pos="90000">
                  <a:srgbClr val="ABD586"/>
                </a:gs>
                <a:gs pos="55000">
                  <a:srgbClr val="C5E8EA"/>
                </a:gs>
                <a:gs pos="100000">
                  <a:srgbClr val="7CA945"/>
                </a:gs>
                <a:gs pos="28000">
                  <a:srgbClr val="34373C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2665" y="2266951"/>
            <a:ext cx="2592626" cy="459104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2" r="25464"/>
          <a:stretch/>
        </p:blipFill>
        <p:spPr>
          <a:xfrm>
            <a:off x="8098078" y="7217"/>
            <a:ext cx="4079875" cy="685078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3001" y="238225"/>
            <a:ext cx="7874830" cy="638155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224E34-062D-40E3-A9C1-997407FB81D8}"/>
              </a:ext>
            </a:extLst>
          </p:cNvPr>
          <p:cNvSpPr txBox="1"/>
          <p:nvPr/>
        </p:nvSpPr>
        <p:spPr>
          <a:xfrm>
            <a:off x="3788653" y="2575431"/>
            <a:ext cx="737339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700" spc="-60" dirty="0">
                <a:solidFill>
                  <a:srgbClr val="BC2F4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5700" spc="-60" dirty="0">
                <a:solidFill>
                  <a:srgbClr val="BC2F4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-US" altLang="ko-KR" sz="5700" spc="-60" dirty="0">
                <a:solidFill>
                  <a:srgbClr val="BC2F4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D796EFE-88E3-47F4-BDA3-68E219CDC6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2142" y="4121441"/>
            <a:ext cx="4023209" cy="1899714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1916363"/>
      </p:ext>
    </p:extLst>
  </p:cSld>
  <p:clrMapOvr>
    <a:masterClrMapping/>
  </p:clrMapOvr>
  <p:transition spd="med">
    <p:strips dir="l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25129" y="122722"/>
            <a:ext cx="11944952" cy="6612556"/>
          </a:xfrm>
          <a:prstGeom prst="rect">
            <a:avLst/>
          </a:prstGeom>
          <a:noFill/>
          <a:ln w="254000">
            <a:gradFill flip="none" rotWithShape="1">
              <a:gsLst>
                <a:gs pos="24000">
                  <a:srgbClr val="00BED6"/>
                </a:gs>
                <a:gs pos="76000">
                  <a:srgbClr val="DBD4B9"/>
                </a:gs>
                <a:gs pos="49000">
                  <a:srgbClr val="AFE0EC"/>
                </a:gs>
                <a:gs pos="100000">
                  <a:srgbClr val="6EAE08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1954" y="0"/>
            <a:ext cx="2960045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3000" y="238225"/>
            <a:ext cx="9018575" cy="638155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6" t="4985" r="29865" b="12150"/>
          <a:stretch/>
        </p:blipFill>
        <p:spPr>
          <a:xfrm>
            <a:off x="3560174" y="613703"/>
            <a:ext cx="547096" cy="1119443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 flipH="1">
            <a:off x="3611623" y="1718446"/>
            <a:ext cx="2458269" cy="0"/>
          </a:xfrm>
          <a:prstGeom prst="line">
            <a:avLst/>
          </a:prstGeom>
          <a:ln w="76200" cap="rnd">
            <a:gradFill flip="none" rotWithShape="1">
              <a:gsLst>
                <a:gs pos="0">
                  <a:srgbClr val="000000"/>
                </a:gs>
                <a:gs pos="100000">
                  <a:schemeClr val="bg1">
                    <a:lumMod val="95000"/>
                  </a:schemeClr>
                </a:gs>
                <a:gs pos="47000">
                  <a:srgbClr val="818181"/>
                </a:gs>
              </a:gsLst>
              <a:path path="circle">
                <a:fillToRect t="100000" r="100000"/>
              </a:path>
              <a:tileRect l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10025" y="795116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15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Index</a:t>
            </a:r>
            <a:endParaRPr lang="ko-KR" altLang="en-US" sz="5400" spc="-150" dirty="0"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88618" y="2843250"/>
            <a:ext cx="3229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역할분담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11" y="2380308"/>
            <a:ext cx="580299" cy="864142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1139487" y="2843250"/>
            <a:ext cx="513097" cy="584775"/>
            <a:chOff x="1951580" y="2352374"/>
            <a:chExt cx="513097" cy="584775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1951580" y="2360819"/>
              <a:ext cx="513097" cy="513097"/>
            </a:xfrm>
            <a:prstGeom prst="roundRect">
              <a:avLst/>
            </a:prstGeom>
            <a:solidFill>
              <a:srgbClr val="0B0B0B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60109" y="2352374"/>
              <a:ext cx="2831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endParaRPr lang="ko-KR" altLang="en-US" sz="32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327720" y="3578562"/>
            <a:ext cx="1325246" cy="819964"/>
            <a:chOff x="1139813" y="3087686"/>
            <a:chExt cx="1325246" cy="819964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39813" y="3087686"/>
              <a:ext cx="913807" cy="757430"/>
            </a:xfrm>
            <a:prstGeom prst="rect">
              <a:avLst/>
            </a:prstGeom>
          </p:spPr>
        </p:pic>
        <p:grpSp>
          <p:nvGrpSpPr>
            <p:cNvPr id="27" name="그룹 26"/>
            <p:cNvGrpSpPr/>
            <p:nvPr/>
          </p:nvGrpSpPr>
          <p:grpSpPr>
            <a:xfrm>
              <a:off x="1951962" y="3322875"/>
              <a:ext cx="513097" cy="584775"/>
              <a:chOff x="1951962" y="3322875"/>
              <a:chExt cx="513097" cy="584775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1951962" y="3340464"/>
                <a:ext cx="513097" cy="513097"/>
              </a:xfrm>
              <a:prstGeom prst="roundRect">
                <a:avLst/>
              </a:prstGeom>
              <a:solidFill>
                <a:srgbClr val="0B0B0B"/>
              </a:solidFill>
              <a:ln w="285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2060491" y="3322875"/>
                <a:ext cx="2831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spc="-1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</a:t>
                </a:r>
                <a:endParaRPr lang="ko-KR" altLang="en-US" sz="32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560608" y="4713749"/>
            <a:ext cx="1092740" cy="807085"/>
            <a:chOff x="1372701" y="4222873"/>
            <a:chExt cx="1092740" cy="807085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2701" y="4222873"/>
              <a:ext cx="687219" cy="807085"/>
            </a:xfrm>
            <a:prstGeom prst="rect">
              <a:avLst/>
            </a:prstGeom>
          </p:spPr>
        </p:pic>
        <p:grpSp>
          <p:nvGrpSpPr>
            <p:cNvPr id="46" name="그룹 45"/>
            <p:cNvGrpSpPr/>
            <p:nvPr/>
          </p:nvGrpSpPr>
          <p:grpSpPr>
            <a:xfrm>
              <a:off x="1952344" y="4311664"/>
              <a:ext cx="513097" cy="584775"/>
              <a:chOff x="1952344" y="4311664"/>
              <a:chExt cx="513097" cy="584775"/>
            </a:xfrm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1952344" y="4320109"/>
                <a:ext cx="513097" cy="513097"/>
              </a:xfrm>
              <a:prstGeom prst="roundRect">
                <a:avLst/>
              </a:prstGeom>
              <a:solidFill>
                <a:srgbClr val="0B0B0B"/>
              </a:solidFill>
              <a:ln w="285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060873" y="4311664"/>
                <a:ext cx="2831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spc="-15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</a:t>
                </a:r>
                <a:endParaRPr lang="ko-KR" altLang="en-US" sz="32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F555E7E-B63A-41C4-9FD7-8D7C86E8BB35}"/>
              </a:ext>
            </a:extLst>
          </p:cNvPr>
          <p:cNvSpPr txBox="1"/>
          <p:nvPr/>
        </p:nvSpPr>
        <p:spPr>
          <a:xfrm>
            <a:off x="1844516" y="3807537"/>
            <a:ext cx="4357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페이지 설명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3A8CA4-7804-4E94-8446-089DCC56C305}"/>
              </a:ext>
            </a:extLst>
          </p:cNvPr>
          <p:cNvSpPr txBox="1"/>
          <p:nvPr/>
        </p:nvSpPr>
        <p:spPr>
          <a:xfrm>
            <a:off x="1870575" y="4757125"/>
            <a:ext cx="4357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문제해결 및 개선점</a:t>
            </a:r>
          </a:p>
        </p:txBody>
      </p:sp>
    </p:spTree>
    <p:extLst>
      <p:ext uri="{BB962C8B-B14F-4D97-AF65-F5344CB8AC3E}">
        <p14:creationId xmlns:p14="http://schemas.microsoft.com/office/powerpoint/2010/main" val="876544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5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25129" y="122722"/>
            <a:ext cx="11944952" cy="6612556"/>
          </a:xfrm>
          <a:prstGeom prst="rect">
            <a:avLst/>
          </a:prstGeom>
          <a:noFill/>
          <a:ln w="254000">
            <a:gradFill flip="none" rotWithShape="1">
              <a:gsLst>
                <a:gs pos="0">
                  <a:srgbClr val="1C171B"/>
                </a:gs>
                <a:gs pos="34000">
                  <a:srgbClr val="798B3F"/>
                </a:gs>
                <a:gs pos="66000">
                  <a:srgbClr val="6C8872"/>
                </a:gs>
                <a:gs pos="100000">
                  <a:srgbClr val="271A14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93119" y="651590"/>
            <a:ext cx="4357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Development Part</a:t>
            </a:r>
            <a:endParaRPr lang="ko-KR" altLang="en-US" sz="3200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43988" y="633302"/>
            <a:ext cx="513097" cy="584775"/>
            <a:chOff x="1624715" y="2348130"/>
            <a:chExt cx="513097" cy="58477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1624715" y="2374863"/>
              <a:ext cx="513097" cy="513097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33244" y="2348130"/>
              <a:ext cx="2831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endParaRPr lang="ko-KR" altLang="en-US" sz="32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643988" y="1658175"/>
            <a:ext cx="3280116" cy="1900813"/>
          </a:xfrm>
          <a:prstGeom prst="roundRect">
            <a:avLst>
              <a:gd name="adj" fmla="val 4737"/>
            </a:avLst>
          </a:prstGeom>
          <a:solidFill>
            <a:schemeClr val="bg1">
              <a:lumMod val="95000"/>
            </a:schemeClr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바른펜" panose="020B0803000000000000" pitchFamily="50" charset="-127"/>
                <a:ea typeface="나눔바른펜" panose="020B0803000000000000" pitchFamily="50" charset="-127"/>
              </a:rPr>
              <a:t>크롤링</a:t>
            </a:r>
            <a:r>
              <a:rPr lang="ko-KR" altLang="en-US" dirty="0">
                <a:solidFill>
                  <a:schemeClr val="tx1"/>
                </a:solidFill>
                <a:latin typeface="나눔바른펜" panose="020B0803000000000000" pitchFamily="50" charset="-127"/>
                <a:ea typeface="나눔바른펜" panose="020B0803000000000000" pitchFamily="50" charset="-127"/>
              </a:rPr>
              <a:t> 전반</a:t>
            </a:r>
            <a:endParaRPr lang="en-US" altLang="ko-KR" dirty="0">
              <a:solidFill>
                <a:schemeClr val="tx1"/>
              </a:solidFill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펜" panose="020B0803000000000000" pitchFamily="50" charset="-127"/>
                <a:ea typeface="나눔바른펜" panose="020B0803000000000000" pitchFamily="50" charset="-127"/>
              </a:rPr>
              <a:t>검색 결과 상세 페이지</a:t>
            </a:r>
            <a:endParaRPr lang="en-US" altLang="ko-KR" dirty="0">
              <a:solidFill>
                <a:schemeClr val="tx1"/>
              </a:solidFill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펜" panose="020B0803000000000000" pitchFamily="50" charset="-127"/>
                <a:ea typeface="나눔바른펜" panose="020B0803000000000000" pitchFamily="50" charset="-127"/>
              </a:rPr>
              <a:t>Full Stack</a:t>
            </a:r>
            <a:endParaRPr lang="ko-KR" altLang="en-US" dirty="0">
              <a:solidFill>
                <a:schemeClr val="tx1"/>
              </a:solidFill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3" t="2071" r="18513" b="1945"/>
          <a:stretch/>
        </p:blipFill>
        <p:spPr>
          <a:xfrm>
            <a:off x="8112125" y="0"/>
            <a:ext cx="4079875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3001" y="238225"/>
            <a:ext cx="7874830" cy="638155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1">
            <a:extLst>
              <a:ext uri="{FF2B5EF4-FFF2-40B4-BE49-F238E27FC236}">
                <a16:creationId xmlns:a16="http://schemas.microsoft.com/office/drawing/2014/main" id="{B9EDDD1B-1357-4FC5-82AB-A5E2673DF194}"/>
              </a:ext>
            </a:extLst>
          </p:cNvPr>
          <p:cNvSpPr/>
          <p:nvPr/>
        </p:nvSpPr>
        <p:spPr>
          <a:xfrm>
            <a:off x="643988" y="4317065"/>
            <a:ext cx="3280116" cy="1900813"/>
          </a:xfrm>
          <a:prstGeom prst="roundRect">
            <a:avLst>
              <a:gd name="adj" fmla="val 4737"/>
            </a:avLst>
          </a:prstGeom>
          <a:solidFill>
            <a:schemeClr val="bg1">
              <a:lumMod val="95000"/>
            </a:schemeClr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펜" panose="020B0803000000000000" pitchFamily="50" charset="-127"/>
                <a:ea typeface="나눔바른펜" panose="020B0803000000000000" pitchFamily="50" charset="-127"/>
              </a:rPr>
              <a:t>실시간 검색어 순위</a:t>
            </a:r>
            <a:endParaRPr lang="en-US" altLang="ko-KR" dirty="0">
              <a:solidFill>
                <a:schemeClr val="tx1"/>
              </a:solidFill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펜" panose="020B0803000000000000" pitchFamily="50" charset="-127"/>
                <a:ea typeface="나눔바른펜" panose="020B0803000000000000" pitchFamily="50" charset="-127"/>
              </a:rPr>
              <a:t>Full Stack</a:t>
            </a:r>
            <a:endParaRPr lang="ko-KR" altLang="en-US" dirty="0">
              <a:solidFill>
                <a:schemeClr val="tx1"/>
              </a:solidFill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sp>
        <p:nvSpPr>
          <p:cNvPr id="22" name="모서리가 둥근 직사각형 11">
            <a:extLst>
              <a:ext uri="{FF2B5EF4-FFF2-40B4-BE49-F238E27FC236}">
                <a16:creationId xmlns:a16="http://schemas.microsoft.com/office/drawing/2014/main" id="{CCF28BDF-64ED-469D-BB43-2798B34B366A}"/>
              </a:ext>
            </a:extLst>
          </p:cNvPr>
          <p:cNvSpPr/>
          <p:nvPr/>
        </p:nvSpPr>
        <p:spPr>
          <a:xfrm>
            <a:off x="4413819" y="1658175"/>
            <a:ext cx="3280116" cy="1900813"/>
          </a:xfrm>
          <a:prstGeom prst="roundRect">
            <a:avLst>
              <a:gd name="adj" fmla="val 4737"/>
            </a:avLst>
          </a:prstGeom>
          <a:solidFill>
            <a:schemeClr val="bg1">
              <a:lumMod val="95000"/>
            </a:schemeClr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펜" panose="020B0803000000000000" pitchFamily="50" charset="-127"/>
                <a:ea typeface="나눔바른펜" panose="020B0803000000000000" pitchFamily="50" charset="-127"/>
              </a:rPr>
              <a:t>검색 결과 페이지</a:t>
            </a:r>
            <a:endParaRPr lang="en-US" altLang="ko-KR" dirty="0">
              <a:solidFill>
                <a:schemeClr val="tx1"/>
              </a:solidFill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펜" panose="020B0803000000000000" pitchFamily="50" charset="-127"/>
                <a:ea typeface="나눔바른펜" panose="020B0803000000000000" pitchFamily="50" charset="-127"/>
              </a:rPr>
              <a:t>Full Stack</a:t>
            </a:r>
            <a:endParaRPr lang="ko-KR" altLang="en-US" dirty="0">
              <a:solidFill>
                <a:schemeClr val="tx1"/>
              </a:solidFill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18921E6-D90B-4171-AD3A-B7CEA03D7D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617" y="3798133"/>
            <a:ext cx="318607" cy="47444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BC16F29-A7BD-4D04-81AC-2E34066471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143" y="1178670"/>
            <a:ext cx="513098" cy="42529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CF340D3-65E5-4949-BB8A-508F8182EE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3819" y="3803079"/>
            <a:ext cx="399773" cy="46950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112B587-9478-49B5-9099-72E42086AF9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149" y="1151279"/>
            <a:ext cx="369443" cy="47617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0D80820-6C40-4CAB-AB6B-CA4F5F2C6255}"/>
              </a:ext>
            </a:extLst>
          </p:cNvPr>
          <p:cNvSpPr txBox="1"/>
          <p:nvPr/>
        </p:nvSpPr>
        <p:spPr>
          <a:xfrm>
            <a:off x="4182923" y="4406033"/>
            <a:ext cx="283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32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모서리가 둥근 직사각형 11">
            <a:extLst>
              <a:ext uri="{FF2B5EF4-FFF2-40B4-BE49-F238E27FC236}">
                <a16:creationId xmlns:a16="http://schemas.microsoft.com/office/drawing/2014/main" id="{2755FE80-BBA4-424E-A570-AB64F2CDF240}"/>
              </a:ext>
            </a:extLst>
          </p:cNvPr>
          <p:cNvSpPr/>
          <p:nvPr/>
        </p:nvSpPr>
        <p:spPr>
          <a:xfrm>
            <a:off x="4413819" y="4325469"/>
            <a:ext cx="3280116" cy="1900813"/>
          </a:xfrm>
          <a:prstGeom prst="roundRect">
            <a:avLst>
              <a:gd name="adj" fmla="val 4737"/>
            </a:avLst>
          </a:prstGeom>
          <a:solidFill>
            <a:schemeClr val="bg1">
              <a:lumMod val="95000"/>
            </a:schemeClr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펜" panose="020B0803000000000000" pitchFamily="50" charset="-127"/>
                <a:ea typeface="나눔바른펜" panose="020B0803000000000000" pitchFamily="50" charset="-127"/>
              </a:rPr>
              <a:t>회원 관리</a:t>
            </a:r>
            <a:endParaRPr lang="en-US" altLang="ko-KR" dirty="0">
              <a:solidFill>
                <a:schemeClr val="tx1"/>
              </a:solidFill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펜" panose="020B0803000000000000" pitchFamily="50" charset="-127"/>
                <a:ea typeface="나눔바른펜" panose="020B0803000000000000" pitchFamily="50" charset="-127"/>
              </a:rPr>
              <a:t>위시리스트</a:t>
            </a:r>
            <a:endParaRPr lang="en-US" altLang="ko-KR" dirty="0">
              <a:solidFill>
                <a:schemeClr val="tx1"/>
              </a:solidFill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펜" panose="020B0803000000000000" pitchFamily="50" charset="-127"/>
                <a:ea typeface="나눔바른펜" panose="020B0803000000000000" pitchFamily="50" charset="-127"/>
              </a:rPr>
              <a:t>Full Stack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503" y="4620806"/>
            <a:ext cx="3345331" cy="214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9CDF05-A5BD-4EF0-880E-6C217069A70E}"/>
              </a:ext>
            </a:extLst>
          </p:cNvPr>
          <p:cNvSpPr txBox="1"/>
          <p:nvPr/>
        </p:nvSpPr>
        <p:spPr>
          <a:xfrm>
            <a:off x="1281953" y="1236365"/>
            <a:ext cx="161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이희진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96CD86-6B58-492B-9853-33BA9BC39F86}"/>
              </a:ext>
            </a:extLst>
          </p:cNvPr>
          <p:cNvSpPr txBox="1"/>
          <p:nvPr/>
        </p:nvSpPr>
        <p:spPr>
          <a:xfrm>
            <a:off x="4921464" y="1233455"/>
            <a:ext cx="161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바른펜" panose="020B0803000000000000" pitchFamily="50" charset="-127"/>
                <a:ea typeface="나눔바른펜" panose="020B0803000000000000" pitchFamily="50" charset="-127"/>
              </a:rPr>
              <a:t>유석현</a:t>
            </a:r>
            <a:endParaRPr lang="ko-KR" altLang="en-US" dirty="0"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AF326D-771A-4149-B5C0-BCEAB6BB88CE}"/>
              </a:ext>
            </a:extLst>
          </p:cNvPr>
          <p:cNvSpPr txBox="1"/>
          <p:nvPr/>
        </p:nvSpPr>
        <p:spPr>
          <a:xfrm>
            <a:off x="1067096" y="3859365"/>
            <a:ext cx="161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803000000000000" pitchFamily="50" charset="-127"/>
                <a:ea typeface="나눔바른펜" panose="020B0803000000000000" pitchFamily="50" charset="-127"/>
              </a:rPr>
              <a:t>최현호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65F82-3887-4A08-B2FE-71C93530E032}"/>
              </a:ext>
            </a:extLst>
          </p:cNvPr>
          <p:cNvSpPr txBox="1"/>
          <p:nvPr/>
        </p:nvSpPr>
        <p:spPr>
          <a:xfrm>
            <a:off x="4921464" y="3850691"/>
            <a:ext cx="161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바른펜" panose="020B0803000000000000" pitchFamily="50" charset="-127"/>
                <a:ea typeface="나눔바른펜" panose="020B0803000000000000" pitchFamily="50" charset="-127"/>
              </a:rPr>
              <a:t>김두열</a:t>
            </a:r>
            <a:endParaRPr lang="ko-KR" altLang="en-US" dirty="0">
              <a:latin typeface="나눔바른펜" panose="020B0803000000000000" pitchFamily="50" charset="-127"/>
              <a:ea typeface="나눔바른펜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2191975"/>
      </p:ext>
    </p:extLst>
  </p:cSld>
  <p:clrMapOvr>
    <a:masterClrMapping/>
  </p:clrMapOvr>
  <p:transition spd="med">
    <p:strips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25129" y="122722"/>
            <a:ext cx="11944952" cy="6612556"/>
          </a:xfrm>
          <a:prstGeom prst="rect">
            <a:avLst/>
          </a:prstGeom>
          <a:noFill/>
          <a:ln w="254000">
            <a:gradFill flip="none" rotWithShape="1">
              <a:gsLst>
                <a:gs pos="0">
                  <a:srgbClr val="3B92C8"/>
                </a:gs>
                <a:gs pos="46000">
                  <a:srgbClr val="242422"/>
                </a:gs>
                <a:gs pos="69000">
                  <a:srgbClr val="7F6D55"/>
                </a:gs>
                <a:gs pos="100000">
                  <a:srgbClr val="767644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93119" y="651590"/>
            <a:ext cx="4357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Home Page</a:t>
            </a:r>
            <a:endParaRPr lang="ko-KR" altLang="en-US" sz="3200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43988" y="651590"/>
            <a:ext cx="513097" cy="584775"/>
            <a:chOff x="1624715" y="2366418"/>
            <a:chExt cx="513097" cy="584775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1624715" y="2374863"/>
              <a:ext cx="513097" cy="513097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33244" y="2366418"/>
              <a:ext cx="2831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endParaRPr lang="ko-KR" altLang="en-US" sz="32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643989" y="1658174"/>
            <a:ext cx="7055260" cy="4532313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52517" y="1792224"/>
            <a:ext cx="6837003" cy="4279392"/>
          </a:xfrm>
          <a:prstGeom prst="roundRect">
            <a:avLst>
              <a:gd name="adj" fmla="val 4737"/>
            </a:avLst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1151391" y="2536316"/>
            <a:ext cx="6040456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151391" y="3266054"/>
            <a:ext cx="6040456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151391" y="3995792"/>
            <a:ext cx="6040456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1151391" y="4725530"/>
            <a:ext cx="6040456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1151391" y="5455268"/>
            <a:ext cx="6040456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5300" y="0"/>
            <a:ext cx="4076700" cy="685799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3001" y="238225"/>
            <a:ext cx="7874830" cy="638155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08B0DD-4857-4C71-A788-7214BE97E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16" y="1837375"/>
            <a:ext cx="6837003" cy="42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10375"/>
      </p:ext>
    </p:extLst>
  </p:cSld>
  <p:clrMapOvr>
    <a:masterClrMapping/>
  </p:clrMapOvr>
  <p:transition spd="med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643988" y="1658175"/>
            <a:ext cx="7072850" cy="4542600"/>
          </a:xfrm>
          <a:prstGeom prst="roundRect">
            <a:avLst>
              <a:gd name="adj" fmla="val 4737"/>
            </a:avLst>
          </a:prstGeom>
          <a:solidFill>
            <a:schemeClr val="bg1">
              <a:lumMod val="95000"/>
            </a:schemeClr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25129" y="122722"/>
            <a:ext cx="11944952" cy="6612556"/>
          </a:xfrm>
          <a:prstGeom prst="rect">
            <a:avLst/>
          </a:prstGeom>
          <a:noFill/>
          <a:ln w="254000">
            <a:gradFill flip="none" rotWithShape="1">
              <a:gsLst>
                <a:gs pos="0">
                  <a:srgbClr val="101C19"/>
                </a:gs>
                <a:gs pos="78000">
                  <a:srgbClr val="B2987C"/>
                </a:gs>
                <a:gs pos="100000">
                  <a:srgbClr val="0D1819"/>
                </a:gs>
                <a:gs pos="37000">
                  <a:srgbClr val="605754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93119" y="651590"/>
            <a:ext cx="4357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Sign up Page</a:t>
            </a:r>
            <a:endParaRPr lang="ko-KR" altLang="en-US" sz="3200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43988" y="633302"/>
            <a:ext cx="513097" cy="584775"/>
            <a:chOff x="1624715" y="2348130"/>
            <a:chExt cx="513097" cy="58477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1624715" y="2374863"/>
              <a:ext cx="513097" cy="513097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33244" y="2348130"/>
              <a:ext cx="2831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endParaRPr lang="ko-KR" altLang="en-US" sz="32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453" r="25133"/>
          <a:stretch/>
        </p:blipFill>
        <p:spPr>
          <a:xfrm flipH="1">
            <a:off x="8107829" y="1"/>
            <a:ext cx="4084170" cy="686368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3001" y="238225"/>
            <a:ext cx="7874830" cy="638155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F61864-D169-4BE7-9941-0D223B797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76" y="1721407"/>
            <a:ext cx="6936184" cy="440714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9" t="15224" r="4127" b="19861"/>
          <a:stretch/>
        </p:blipFill>
        <p:spPr>
          <a:xfrm>
            <a:off x="1035633" y="4662071"/>
            <a:ext cx="5746777" cy="22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41167"/>
      </p:ext>
    </p:extLst>
  </p:cSld>
  <p:clrMapOvr>
    <a:masterClrMapping/>
  </p:clrMapOvr>
  <p:transition spd="med">
    <p:strips dir="l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25129" y="122722"/>
            <a:ext cx="11944952" cy="6612556"/>
          </a:xfrm>
          <a:prstGeom prst="rect">
            <a:avLst/>
          </a:prstGeom>
          <a:noFill/>
          <a:ln w="254000">
            <a:gradFill flip="none" rotWithShape="1">
              <a:gsLst>
                <a:gs pos="0">
                  <a:srgbClr val="1C171B"/>
                </a:gs>
                <a:gs pos="34000">
                  <a:srgbClr val="798B3F"/>
                </a:gs>
                <a:gs pos="66000">
                  <a:srgbClr val="6C8872"/>
                </a:gs>
                <a:gs pos="100000">
                  <a:srgbClr val="271A14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64957" y="668911"/>
            <a:ext cx="4357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Login</a:t>
            </a:r>
            <a:r>
              <a: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Page</a:t>
            </a:r>
            <a:endParaRPr lang="ko-KR" altLang="en-US" sz="3200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43988" y="633302"/>
            <a:ext cx="513097" cy="584775"/>
            <a:chOff x="1624715" y="2348130"/>
            <a:chExt cx="513097" cy="58477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1624715" y="2374863"/>
              <a:ext cx="513097" cy="513097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33244" y="2348130"/>
              <a:ext cx="2831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endParaRPr lang="ko-KR" altLang="en-US" sz="32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643988" y="1322178"/>
            <a:ext cx="7072850" cy="2506314"/>
          </a:xfrm>
          <a:prstGeom prst="roundRect">
            <a:avLst>
              <a:gd name="adj" fmla="val 4737"/>
            </a:avLst>
          </a:prstGeom>
          <a:solidFill>
            <a:schemeClr val="bg1">
              <a:lumMod val="95000"/>
            </a:schemeClr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43988" y="3951214"/>
            <a:ext cx="7072850" cy="2382473"/>
          </a:xfrm>
          <a:prstGeom prst="roundRect">
            <a:avLst>
              <a:gd name="adj" fmla="val 4737"/>
            </a:avLst>
          </a:prstGeom>
          <a:solidFill>
            <a:schemeClr val="bg1">
              <a:lumMod val="95000"/>
            </a:schemeClr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3" t="2071" r="18513" b="1945"/>
          <a:stretch/>
        </p:blipFill>
        <p:spPr>
          <a:xfrm>
            <a:off x="8112125" y="0"/>
            <a:ext cx="4079875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3001" y="238225"/>
            <a:ext cx="7874830" cy="638155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374AFA-678B-4016-8B3B-D9B51D24E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94" y="1295853"/>
            <a:ext cx="7072850" cy="24904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BAC3F88-9476-4667-A9A8-E2DFEDA87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02" y="3980092"/>
            <a:ext cx="7022142" cy="23535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2575" y="4647832"/>
            <a:ext cx="3345331" cy="2145198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C9415D44-9F0A-4701-B112-39697D979FEC}"/>
              </a:ext>
            </a:extLst>
          </p:cNvPr>
          <p:cNvSpPr/>
          <p:nvPr/>
        </p:nvSpPr>
        <p:spPr>
          <a:xfrm>
            <a:off x="5210175" y="3980092"/>
            <a:ext cx="762000" cy="545018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151522"/>
      </p:ext>
    </p:extLst>
  </p:cSld>
  <p:clrMapOvr>
    <a:masterClrMapping/>
  </p:clrMapOvr>
  <p:transition spd="med">
    <p:strips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25129" y="122722"/>
            <a:ext cx="11944952" cy="6612556"/>
          </a:xfrm>
          <a:prstGeom prst="rect">
            <a:avLst/>
          </a:prstGeom>
          <a:noFill/>
          <a:ln w="254000">
            <a:gradFill flip="none" rotWithShape="1">
              <a:gsLst>
                <a:gs pos="0">
                  <a:srgbClr val="2C4588"/>
                </a:gs>
                <a:gs pos="27000">
                  <a:srgbClr val="668FBA"/>
                </a:gs>
                <a:gs pos="50000">
                  <a:srgbClr val="567FB5"/>
                </a:gs>
                <a:gs pos="100000">
                  <a:srgbClr val="1C3A58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93118" y="651590"/>
            <a:ext cx="5771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find &amp; set password</a:t>
            </a:r>
            <a:endParaRPr lang="ko-KR" altLang="en-US" sz="3200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43988" y="633302"/>
            <a:ext cx="513097" cy="584775"/>
            <a:chOff x="1624715" y="2348130"/>
            <a:chExt cx="513097" cy="58477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1624715" y="2374863"/>
              <a:ext cx="513097" cy="513097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33244" y="2348130"/>
              <a:ext cx="2831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endParaRPr lang="ko-KR" altLang="en-US" sz="32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643988" y="1359087"/>
            <a:ext cx="7072850" cy="2246760"/>
          </a:xfrm>
          <a:prstGeom prst="roundRect">
            <a:avLst>
              <a:gd name="adj" fmla="val 4737"/>
            </a:avLst>
          </a:prstGeom>
          <a:solidFill>
            <a:schemeClr val="bg1">
              <a:lumMod val="95000"/>
            </a:schemeClr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4" r="35018"/>
          <a:stretch/>
        </p:blipFill>
        <p:spPr>
          <a:xfrm>
            <a:off x="8107831" y="0"/>
            <a:ext cx="4084168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3001" y="238225"/>
            <a:ext cx="7874830" cy="638155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43989" y="3867912"/>
            <a:ext cx="4823361" cy="2087573"/>
          </a:xfrm>
          <a:prstGeom prst="roundRect">
            <a:avLst>
              <a:gd name="adj" fmla="val 4737"/>
            </a:avLst>
          </a:prstGeom>
          <a:solidFill>
            <a:schemeClr val="bg1">
              <a:lumMod val="95000"/>
            </a:schemeClr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05A276-F681-4575-92A9-6AEE5C4F1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22" y="1324721"/>
            <a:ext cx="7307740" cy="23153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CB88C4-65CD-4264-8865-BFA517F6A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71" y="3605846"/>
            <a:ext cx="4945279" cy="261885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" t="2319" r="50947" b="2680"/>
          <a:stretch/>
        </p:blipFill>
        <p:spPr>
          <a:xfrm>
            <a:off x="5275503" y="3640103"/>
            <a:ext cx="2793607" cy="282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84341"/>
      </p:ext>
    </p:extLst>
  </p:cSld>
  <p:clrMapOvr>
    <a:masterClrMapping/>
  </p:clrMapOvr>
  <p:transition spd="med">
    <p:strips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25129" y="122722"/>
            <a:ext cx="11944952" cy="6612556"/>
          </a:xfrm>
          <a:prstGeom prst="rect">
            <a:avLst/>
          </a:prstGeom>
          <a:noFill/>
          <a:ln w="254000">
            <a:gradFill flip="none" rotWithShape="1">
              <a:gsLst>
                <a:gs pos="0">
                  <a:srgbClr val="0A1916"/>
                </a:gs>
                <a:gs pos="51521">
                  <a:srgbClr val="A5D6FB"/>
                </a:gs>
                <a:gs pos="73000">
                  <a:srgbClr val="B7C553"/>
                </a:gs>
                <a:gs pos="88000">
                  <a:srgbClr val="F4F8FC"/>
                </a:gs>
                <a:gs pos="26000">
                  <a:srgbClr val="4A8BDF"/>
                </a:gs>
                <a:gs pos="100000">
                  <a:srgbClr val="83C7F8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107831" y="0"/>
            <a:ext cx="4084169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3001" y="238225"/>
            <a:ext cx="7874830" cy="638155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81E4B7-2911-4203-93D7-D9F91670B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80" y="845414"/>
            <a:ext cx="5427470" cy="39784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750081-E2EA-4551-BB9C-5861674A6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859" y="2984192"/>
            <a:ext cx="4641888" cy="3411119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679056" y="4536921"/>
            <a:ext cx="3714680" cy="1702102"/>
            <a:chOff x="3700981" y="4600574"/>
            <a:chExt cx="4114557" cy="188533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07" t="20392" r="42601" b="19201"/>
            <a:stretch/>
          </p:blipFill>
          <p:spPr>
            <a:xfrm rot="21248275">
              <a:off x="3700981" y="5667648"/>
              <a:ext cx="801169" cy="818256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06924" y="4600574"/>
              <a:ext cx="1272597" cy="1885329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3469">
              <a:off x="6829661" y="5148343"/>
              <a:ext cx="609642" cy="585257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56531" flipH="1">
              <a:off x="7343016" y="5913087"/>
              <a:ext cx="472522" cy="453622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6697" t="20392" r="9470" b="19201"/>
            <a:stretch/>
          </p:blipFill>
          <p:spPr>
            <a:xfrm>
              <a:off x="4719983" y="5342876"/>
              <a:ext cx="593235" cy="818256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D9B821A-F770-4051-B386-881D53E4FF29}"/>
              </a:ext>
            </a:extLst>
          </p:cNvPr>
          <p:cNvSpPr txBox="1"/>
          <p:nvPr/>
        </p:nvSpPr>
        <p:spPr>
          <a:xfrm>
            <a:off x="1207395" y="451433"/>
            <a:ext cx="4357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Search</a:t>
            </a:r>
            <a:r>
              <a: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Page</a:t>
            </a:r>
            <a:endParaRPr lang="ko-KR" altLang="en-US" sz="3200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0682661-5B8D-469B-B380-95DB518272E2}"/>
              </a:ext>
            </a:extLst>
          </p:cNvPr>
          <p:cNvGrpSpPr/>
          <p:nvPr/>
        </p:nvGrpSpPr>
        <p:grpSpPr>
          <a:xfrm>
            <a:off x="586426" y="415824"/>
            <a:ext cx="513097" cy="584775"/>
            <a:chOff x="1624715" y="2348130"/>
            <a:chExt cx="513097" cy="584775"/>
          </a:xfrm>
        </p:grpSpPr>
        <p:sp>
          <p:nvSpPr>
            <p:cNvPr id="30" name="모서리가 둥근 직사각형 9">
              <a:extLst>
                <a:ext uri="{FF2B5EF4-FFF2-40B4-BE49-F238E27FC236}">
                  <a16:creationId xmlns:a16="http://schemas.microsoft.com/office/drawing/2014/main" id="{9A57AF3C-B2F9-4827-A17E-F4B4092A5224}"/>
                </a:ext>
              </a:extLst>
            </p:cNvPr>
            <p:cNvSpPr/>
            <p:nvPr/>
          </p:nvSpPr>
          <p:spPr>
            <a:xfrm>
              <a:off x="1624715" y="2374863"/>
              <a:ext cx="513097" cy="513097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28EA25-7E03-4472-9B42-4731EFDE9118}"/>
                </a:ext>
              </a:extLst>
            </p:cNvPr>
            <p:cNvSpPr txBox="1"/>
            <p:nvPr/>
          </p:nvSpPr>
          <p:spPr>
            <a:xfrm>
              <a:off x="1733244" y="2348130"/>
              <a:ext cx="2831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endParaRPr lang="ko-KR" altLang="en-US" sz="32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313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25129" y="122722"/>
            <a:ext cx="11944952" cy="6612556"/>
          </a:xfrm>
          <a:prstGeom prst="rect">
            <a:avLst/>
          </a:prstGeom>
          <a:noFill/>
          <a:ln w="254000">
            <a:gradFill flip="none" rotWithShape="1">
              <a:gsLst>
                <a:gs pos="0">
                  <a:srgbClr val="643440"/>
                </a:gs>
                <a:gs pos="76000">
                  <a:srgbClr val="B48A5F"/>
                </a:gs>
                <a:gs pos="46000">
                  <a:srgbClr val="624646"/>
                </a:gs>
                <a:gs pos="100000">
                  <a:srgbClr val="6C3F4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8585" r="55628"/>
          <a:stretch/>
        </p:blipFill>
        <p:spPr>
          <a:xfrm>
            <a:off x="8115318" y="1"/>
            <a:ext cx="4076682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33001" y="238225"/>
            <a:ext cx="7874830" cy="638155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F68696-ECDB-451C-82BB-E8A0B03F6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38" y="864065"/>
            <a:ext cx="7690956" cy="5353113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01" y="110069"/>
            <a:ext cx="1147101" cy="1211725"/>
          </a:xfrm>
          <a:prstGeom prst="rect">
            <a:avLst/>
          </a:prstGeom>
        </p:spPr>
      </p:pic>
      <p:cxnSp>
        <p:nvCxnSpPr>
          <p:cNvPr id="26" name="직선 연결선 25"/>
          <p:cNvCxnSpPr>
            <a:cxnSpLocks/>
          </p:cNvCxnSpPr>
          <p:nvPr/>
        </p:nvCxnSpPr>
        <p:spPr>
          <a:xfrm flipH="1">
            <a:off x="1883852" y="1957311"/>
            <a:ext cx="867736" cy="0"/>
          </a:xfrm>
          <a:prstGeom prst="line">
            <a:avLst/>
          </a:prstGeom>
          <a:ln w="76200" cap="rnd">
            <a:gradFill flip="none" rotWithShape="1">
              <a:gsLst>
                <a:gs pos="97000">
                  <a:srgbClr val="A62A19"/>
                </a:gs>
                <a:gs pos="0">
                  <a:srgbClr val="FFF290"/>
                </a:gs>
                <a:gs pos="74000">
                  <a:srgbClr val="D9492F"/>
                </a:gs>
                <a:gs pos="46000">
                  <a:srgbClr val="F57239"/>
                </a:gs>
                <a:gs pos="12000">
                  <a:srgbClr val="FFD465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B8A7993-3255-4A52-9E35-1D18269208E4}"/>
              </a:ext>
            </a:extLst>
          </p:cNvPr>
          <p:cNvSpPr txBox="1"/>
          <p:nvPr/>
        </p:nvSpPr>
        <p:spPr>
          <a:xfrm>
            <a:off x="1883852" y="448954"/>
            <a:ext cx="4357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Wish List add &amp; remove</a:t>
            </a:r>
            <a:endParaRPr lang="ko-KR" altLang="en-US" sz="3200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782D26C-F462-485B-B067-54A6773CA5B9}"/>
              </a:ext>
            </a:extLst>
          </p:cNvPr>
          <p:cNvGrpSpPr/>
          <p:nvPr/>
        </p:nvGrpSpPr>
        <p:grpSpPr>
          <a:xfrm>
            <a:off x="1262883" y="413345"/>
            <a:ext cx="513097" cy="584775"/>
            <a:chOff x="1624715" y="2348130"/>
            <a:chExt cx="513097" cy="584775"/>
          </a:xfrm>
        </p:grpSpPr>
        <p:sp>
          <p:nvSpPr>
            <p:cNvPr id="30" name="모서리가 둥근 직사각형 9">
              <a:extLst>
                <a:ext uri="{FF2B5EF4-FFF2-40B4-BE49-F238E27FC236}">
                  <a16:creationId xmlns:a16="http://schemas.microsoft.com/office/drawing/2014/main" id="{8251F79C-B7E4-40C6-A625-53471043152B}"/>
                </a:ext>
              </a:extLst>
            </p:cNvPr>
            <p:cNvSpPr/>
            <p:nvPr/>
          </p:nvSpPr>
          <p:spPr>
            <a:xfrm>
              <a:off x="1624715" y="2374863"/>
              <a:ext cx="513097" cy="513097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7456D2-801A-4ECA-8362-67E21326A3C4}"/>
                </a:ext>
              </a:extLst>
            </p:cNvPr>
            <p:cNvSpPr txBox="1"/>
            <p:nvPr/>
          </p:nvSpPr>
          <p:spPr>
            <a:xfrm>
              <a:off x="1733244" y="2348130"/>
              <a:ext cx="2831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endParaRPr lang="ko-KR" altLang="en-US" sz="3200" spc="-1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0741B1A-7689-4E51-B8BE-167666791D3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5890" y="4734306"/>
            <a:ext cx="4230963" cy="179392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08521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210</Words>
  <Application>Microsoft Office PowerPoint</Application>
  <PresentationFormat>와이드스크린</PresentationFormat>
  <Paragraphs>76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나눔바른펜</vt:lpstr>
      <vt:lpstr>맑은 고딕</vt:lpstr>
      <vt:lpstr>Arial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김혜린</dc:creator>
  <cp:lastModifiedBy>김 두열</cp:lastModifiedBy>
  <cp:revision>136</cp:revision>
  <dcterms:created xsi:type="dcterms:W3CDTF">2018-02-02T08:26:30Z</dcterms:created>
  <dcterms:modified xsi:type="dcterms:W3CDTF">2022-05-08T13:10:17Z</dcterms:modified>
  <cp:version>0906.0100.01</cp:version>
</cp:coreProperties>
</file>